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BCF428-B3D9-4111-8245-B07773EC6498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D7AA9C-6259-42D9-9A5F-CB80833CDC6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Living In The Kingdom - 7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Cross and The Blood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Healing &amp; Victory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arenR" startAt="44"/>
            </a:pPr>
            <a:r>
              <a:rPr lang="en-US" dirty="0" smtClean="0"/>
              <a:t>Emotional healing (Isaiah 53:4)</a:t>
            </a:r>
          </a:p>
          <a:p>
            <a:pPr marL="514350" lvl="0" indent="-514350">
              <a:buFont typeface="+mj-lt"/>
              <a:buAutoNum type="arabicParenR" startAt="44"/>
            </a:pPr>
            <a:r>
              <a:rPr lang="en-US" dirty="0" smtClean="0"/>
              <a:t>Physical healing (Isaiah 53:5, Matthew 8:16,17, Acts 3:12, 16,  4:10)</a:t>
            </a:r>
          </a:p>
          <a:p>
            <a:pPr marL="514350" lvl="0" indent="-514350">
              <a:buFont typeface="+mj-lt"/>
              <a:buAutoNum type="arabicParenR" startAt="44"/>
            </a:pPr>
            <a:r>
              <a:rPr lang="en-US" dirty="0" smtClean="0"/>
              <a:t>Wellbeing / Shalom (Isaiah 53:5)</a:t>
            </a:r>
          </a:p>
          <a:p>
            <a:pPr marL="514350" lvl="0" indent="-514350">
              <a:buFont typeface="+mj-lt"/>
              <a:buAutoNum type="arabicParenR" startAt="44"/>
            </a:pPr>
            <a:r>
              <a:rPr lang="en-US" dirty="0" smtClean="0"/>
              <a:t>The blood of Christ brings redemption out of the hand of the Devil.(Eph 1:7, Psalm 107:2) </a:t>
            </a:r>
          </a:p>
          <a:p>
            <a:pPr marL="514350" lvl="0" indent="-514350">
              <a:buFont typeface="+mj-lt"/>
              <a:buAutoNum type="arabicParenR" startAt="44"/>
            </a:pPr>
            <a:r>
              <a:rPr lang="en-US" dirty="0" smtClean="0"/>
              <a:t>The Cross destroys him who had the power of death; that is, the Devil.  (Hebrews 2:14) </a:t>
            </a:r>
          </a:p>
          <a:p>
            <a:pPr marL="514350" lvl="0" indent="-514350">
              <a:buFont typeface="+mj-lt"/>
              <a:buAutoNum type="arabicParenR" startAt="44"/>
            </a:pPr>
            <a:r>
              <a:rPr lang="en-US" dirty="0" smtClean="0"/>
              <a:t>Redemption from useless cultural practices and customs (1 Peter 1:18-19)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Healing &amp; Victory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arenR" startAt="50"/>
            </a:pPr>
            <a:r>
              <a:rPr lang="en-US" dirty="0" smtClean="0"/>
              <a:t>Your body is the temple of the Holy Spirit , redeemed, cleansed, sanctified by the blood of Jesus, therefore the devil has no place in you and no power over you. ( 1 Corinthians 6: 13, 19-20, 1 John 5:6, Eccl. 4:12)</a:t>
            </a:r>
          </a:p>
          <a:p>
            <a:pPr marL="514350" lvl="0" indent="-514350">
              <a:buFont typeface="+mj-lt"/>
              <a:buAutoNum type="arabicParenR" startAt="50"/>
            </a:pPr>
            <a:r>
              <a:rPr lang="en-US" dirty="0" smtClean="0"/>
              <a:t>The blood makes us complete for every good work (Hebrews 13:20-21)</a:t>
            </a:r>
          </a:p>
          <a:p>
            <a:pPr marL="514350" lvl="0" indent="-514350">
              <a:buFont typeface="+mj-lt"/>
              <a:buAutoNum type="arabicParenR" startAt="50"/>
            </a:pPr>
            <a:r>
              <a:rPr lang="en-US" dirty="0" smtClean="0"/>
              <a:t>We receive both the power of God and the wisdom of God (1 Corinthians 1:23,24, 30)</a:t>
            </a:r>
          </a:p>
          <a:p>
            <a:pPr marL="514350" lvl="0" indent="-514350">
              <a:buFont typeface="+mj-lt"/>
              <a:buAutoNum type="arabicParenR" startAt="50"/>
            </a:pPr>
            <a:r>
              <a:rPr lang="en-US" dirty="0" smtClean="0"/>
              <a:t>The curses of the Law were taken on the Cross (Galatians 3:10-14)</a:t>
            </a:r>
          </a:p>
          <a:p>
            <a:pPr marL="514350" lvl="0" indent="-514350">
              <a:buFont typeface="+mj-lt"/>
              <a:buAutoNum type="arabicParenR" startAt="50"/>
            </a:pPr>
            <a:r>
              <a:rPr lang="en-US" dirty="0" smtClean="0"/>
              <a:t>Instead of the curses of the Law we inherit the blessings of Abraham (Galatians 3:10-14, 29)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Healing &amp; Victory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arenR" startAt="55"/>
            </a:pPr>
            <a:r>
              <a:rPr lang="en-US" dirty="0" smtClean="0"/>
              <a:t>We serve in the newness of the Spirit not the oldness of the letter (Romans 7:6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514350" lvl="0" indent="-514350">
              <a:buFont typeface="+mj-lt"/>
              <a:buAutoNum type="arabicParenR" startAt="55"/>
            </a:pPr>
            <a:r>
              <a:rPr lang="en-US" dirty="0" smtClean="0"/>
              <a:t>An eternal inheritance (Hebrews  9:15, 1 Peter 1:4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514350" lvl="0" indent="-514350">
              <a:buFont typeface="+mj-lt"/>
              <a:buAutoNum type="arabicParenR" startAt="55"/>
            </a:pPr>
            <a:r>
              <a:rPr lang="en-US" dirty="0" smtClean="0"/>
              <a:t>We become kings and priests to our God and reign with the Lamb (Revelation 5:9,10)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Consequences….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arenR" startAt="58"/>
            </a:pPr>
            <a:r>
              <a:rPr lang="en-US" dirty="0" smtClean="0"/>
              <a:t>The Holy Spirit could only be sent to us if Christ went to the Cross (John 16:7)</a:t>
            </a:r>
          </a:p>
          <a:p>
            <a:pPr marL="514350" lvl="0" indent="-514350">
              <a:buFont typeface="+mj-lt"/>
              <a:buAutoNum type="arabicParenR" startAt="58"/>
            </a:pPr>
            <a:r>
              <a:rPr lang="en-US" dirty="0" smtClean="0"/>
              <a:t>Jesus would die for both the Jews and the Gentiles (John 11:50-52)</a:t>
            </a:r>
          </a:p>
          <a:p>
            <a:pPr marL="514350" lvl="0" indent="-514350">
              <a:buFont typeface="+mj-lt"/>
              <a:buAutoNum type="arabicParenR" startAt="58"/>
            </a:pPr>
            <a:r>
              <a:rPr lang="en-US" dirty="0" smtClean="0"/>
              <a:t>Jesus would draw all men to Him when He was crucified (John 12:32)</a:t>
            </a:r>
          </a:p>
          <a:p>
            <a:pPr marL="514350" lvl="0" indent="-514350">
              <a:buFont typeface="+mj-lt"/>
              <a:buAutoNum type="arabicParenR" startAt="58"/>
            </a:pPr>
            <a:r>
              <a:rPr lang="en-US" dirty="0" smtClean="0"/>
              <a:t>When Jesus was lifted up (crucified) people would know that He was truly God and spoke the truth (John 8:28) and this would validate the gospel. </a:t>
            </a:r>
          </a:p>
          <a:p>
            <a:pPr marL="514350" lvl="0" indent="-514350">
              <a:buFont typeface="+mj-lt"/>
              <a:buAutoNum type="arabicParenR" startAt="58"/>
            </a:pPr>
            <a:r>
              <a:rPr lang="en-US" dirty="0" smtClean="0"/>
              <a:t>The blood  bears witness in the earth along with the Spirit and the water (1 John 5:8, KJV)</a:t>
            </a:r>
          </a:p>
          <a:p>
            <a:pPr marL="514350" lvl="0" indent="-514350">
              <a:buFont typeface="+mj-lt"/>
              <a:buAutoNum type="arabicParenR" startAt="58"/>
            </a:pPr>
            <a:r>
              <a:rPr lang="en-US" dirty="0" smtClean="0"/>
              <a:t>The purchase of the Church by His blood (Acts 20:28, John 10:11) </a:t>
            </a:r>
          </a:p>
          <a:p>
            <a:pPr marL="514350" lvl="0" indent="-514350">
              <a:buFont typeface="+mj-lt"/>
              <a:buAutoNum type="arabicParenR" startAt="58"/>
            </a:pPr>
            <a:r>
              <a:rPr lang="en-US" dirty="0" smtClean="0"/>
              <a:t>Because He was obedient to the point of death on a cross Jesus was highly exalted and received the Name that is above every other Name (Philippians 2:5-11)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continuously defeated Christian comes to you for advice. This person stumbles into poor relationships and has an out-of-control and often sinful life. They are frequently ill, they are nervous, anxious and see very few answers to their prayers.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What does this person need to learn and to believe about the Cross and the Blood?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blood of Jesus Christ brings us into a new and living covenant with God (Matthew 26:26-28, Hebrews 13:20-21)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Peace with God (Colossians 1:19-23)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Grace abounds to us through Christ’s obedient death on the Cross (Romans 5:17-21)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Reconciliation through the Cross (Romans 5:10, Colossians 1:19-23, Ephesians 2:16)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ability to abide in Christ continually (John 6:35-36)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With God…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6"/>
            </a:pPr>
            <a:r>
              <a:rPr lang="en-US" dirty="0" smtClean="0"/>
              <a:t>Boldness and confidence with God (Hebrews 10:19)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dirty="0" smtClean="0"/>
              <a:t>The blood of Jesus Christ draws us nearer to God (Ephesians 2:13)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dirty="0" smtClean="0"/>
              <a:t>Christ’s suffering on the Cross (the just for the unjust) brings us to God (1 Peter 3:18)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dirty="0" smtClean="0"/>
              <a:t>The blood saves us from God’s wrath (Romans 5:9)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dirty="0" smtClean="0"/>
              <a:t>The blood speaks a better word than the blood of Abel (Hebrews 12:24) </a:t>
            </a:r>
            <a:r>
              <a:rPr lang="en-US" dirty="0" smtClean="0"/>
              <a:t>   Justice </a:t>
            </a:r>
            <a:r>
              <a:rPr lang="en-US" dirty="0" smtClean="0"/>
              <a:t>vs. Forgiveness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Now nothing can separate us from the love of Christ (Romans 8:34-39)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Forgiveness, Cleansing and Atonement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arenR" startAt="12"/>
            </a:pPr>
            <a:r>
              <a:rPr lang="en-US" dirty="0" smtClean="0"/>
              <a:t>Forgiveness from sin (Isaiah 53:3-5, Matthew 26:28, Ephesians 1:7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514350" lvl="0" indent="-514350">
              <a:buFont typeface="+mj-lt"/>
              <a:buAutoNum type="arabicParenR" startAt="12"/>
            </a:pPr>
            <a:r>
              <a:rPr lang="en-US" dirty="0" smtClean="0"/>
              <a:t>As the crucified Lamb of God Jesus would take away the sins of the world (John 1:29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514350" lvl="0" indent="-514350">
              <a:buFont typeface="+mj-lt"/>
              <a:buAutoNum type="arabicParenR" startAt="12"/>
            </a:pPr>
            <a:r>
              <a:rPr lang="en-US" dirty="0" smtClean="0"/>
              <a:t>The blood of Jesus God's Son, is cleansing you now and continually from all sin. (1 John 1:7-10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514350" lvl="0" indent="-514350">
              <a:buFont typeface="+mj-lt"/>
              <a:buAutoNum type="arabicParenR" startAt="12"/>
            </a:pPr>
            <a:r>
              <a:rPr lang="en-US" dirty="0" smtClean="0"/>
              <a:t>We are personally washed from our sins by His blood (Revelation 1:5, 1 John 1:7-9)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Forgiveness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arenR" startAt="16"/>
            </a:pPr>
            <a:r>
              <a:rPr lang="en-US" dirty="0" smtClean="0"/>
              <a:t>The blood of Jesus Christ gives us a clean conscience (Hebrews 9:14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514350" lvl="0" indent="-514350">
              <a:buFont typeface="+mj-lt"/>
              <a:buAutoNum type="arabicParenR" startAt="16"/>
            </a:pPr>
            <a:r>
              <a:rPr lang="en-US" dirty="0" smtClean="0"/>
              <a:t>Atonement for sin (Romans 3:23-25, 1 Peter 2:24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514350" lvl="0" indent="-514350">
              <a:buFont typeface="+mj-lt"/>
              <a:buAutoNum type="arabicParenR" startAt="16"/>
            </a:pPr>
            <a:r>
              <a:rPr lang="en-US" dirty="0" smtClean="0"/>
              <a:t>Remission of sins (Colossians 1:14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arenR" startAt="16"/>
            </a:pPr>
            <a:r>
              <a:rPr lang="en-US" dirty="0" smtClean="0"/>
              <a:t>The Cross means that there is no condemnation for those in Christ Jesus (Romans 8:1,2,33,34)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Righteousness, Sanctification and New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 startAt="20"/>
            </a:pPr>
            <a:r>
              <a:rPr lang="en-US" dirty="0" smtClean="0"/>
              <a:t>Eternal life (John 3:14-16, 6:35,36) since the life is in the blood (Leviticus 17:11)</a:t>
            </a:r>
          </a:p>
          <a:p>
            <a:pPr marL="514350" lvl="0" indent="-514350">
              <a:buFont typeface="+mj-lt"/>
              <a:buAutoNum type="arabicPeriod" startAt="20"/>
            </a:pPr>
            <a:r>
              <a:rPr lang="en-US" dirty="0" smtClean="0"/>
              <a:t>Life to the spiritually dead, being made alive together with Christ (Colossians 2:13)</a:t>
            </a:r>
          </a:p>
          <a:p>
            <a:pPr marL="514350" lvl="0" indent="-514350">
              <a:buFont typeface="+mj-lt"/>
              <a:buAutoNum type="arabicPeriod" startAt="20"/>
            </a:pPr>
            <a:r>
              <a:rPr lang="en-US" dirty="0" smtClean="0"/>
              <a:t>Becoming dead to the Law and alive to Christ (Romans 7:4, Romans 10:1-4)</a:t>
            </a:r>
          </a:p>
          <a:p>
            <a:pPr marL="514350" lvl="0" indent="-514350">
              <a:buFont typeface="+mj-lt"/>
              <a:buAutoNum type="arabicPeriod" startAt="20"/>
            </a:pPr>
            <a:r>
              <a:rPr lang="en-US" dirty="0" smtClean="0"/>
              <a:t>Through the blood of Jesus Christ you are made righteous, justified, "</a:t>
            </a:r>
            <a:r>
              <a:rPr lang="en-US" dirty="0" smtClean="0"/>
              <a:t>just-as-if-I'd</a:t>
            </a:r>
            <a:r>
              <a:rPr lang="en-US" dirty="0" smtClean="0"/>
              <a:t>" never sinned.   (Romans 5:9, 1 Corinthians 1:30, Proverbs 28;1, Isaiah 32:17)</a:t>
            </a:r>
          </a:p>
          <a:p>
            <a:pPr marL="514350" lvl="0" indent="-514350">
              <a:buFont typeface="+mj-lt"/>
              <a:buAutoNum type="arabicPeriod" startAt="20"/>
            </a:pPr>
            <a:r>
              <a:rPr lang="en-US" dirty="0" smtClean="0"/>
              <a:t>Our sin was exchanged for His righteousness (2 Corinthians 5:21)</a:t>
            </a:r>
          </a:p>
          <a:p>
            <a:pPr marL="514350" lvl="0" indent="-514350">
              <a:buFont typeface="+mj-lt"/>
              <a:buAutoNum type="arabicPeriod" startAt="20"/>
            </a:pPr>
            <a:r>
              <a:rPr lang="en-US" dirty="0" smtClean="0"/>
              <a:t>Through the blood of Jesus Christ you are sanctified, made holy, set apart for God. (Hebrews 10:29, 13:12 ; Colossians 1:12, 13 Romans 8:2)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Righteousness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arenR" startAt="26"/>
            </a:pPr>
            <a:r>
              <a:rPr lang="en-US" dirty="0" smtClean="0"/>
              <a:t>We are redeemed out of an evil and wicked world, by the blood of the Lamb (Revelation 5:9)</a:t>
            </a:r>
          </a:p>
          <a:p>
            <a:pPr marL="514350" lvl="0" indent="-514350">
              <a:buFont typeface="+mj-lt"/>
              <a:buAutoNum type="arabicParenR" startAt="26"/>
            </a:pPr>
            <a:r>
              <a:rPr lang="en-US" dirty="0" smtClean="0"/>
              <a:t>The creation of a holy and blameless people to God (Colossians 1:19-23)</a:t>
            </a:r>
          </a:p>
          <a:p>
            <a:pPr marL="514350" lvl="0" indent="-514350">
              <a:buFont typeface="+mj-lt"/>
              <a:buAutoNum type="arabicParenR" startAt="26"/>
            </a:pPr>
            <a:r>
              <a:rPr lang="en-US" dirty="0" smtClean="0"/>
              <a:t>We are baptized with Him in His death (Romans 6:3)</a:t>
            </a:r>
          </a:p>
          <a:p>
            <a:pPr marL="514350" lvl="0" indent="-514350">
              <a:buFont typeface="+mj-lt"/>
              <a:buAutoNum type="arabicParenR" startAt="26"/>
            </a:pPr>
            <a:r>
              <a:rPr lang="en-US" dirty="0" smtClean="0"/>
              <a:t>As a result we walk in newness of life (Romans 6:4)</a:t>
            </a:r>
          </a:p>
          <a:p>
            <a:pPr marL="514350" lvl="0" indent="-514350">
              <a:buFont typeface="+mj-lt"/>
              <a:buAutoNum type="arabicParenR" startAt="26"/>
            </a:pPr>
            <a:r>
              <a:rPr lang="en-US" dirty="0" smtClean="0"/>
              <a:t>Our “old man” is destroyed and crucified with Christ (Romans 6:6)</a:t>
            </a:r>
          </a:p>
          <a:p>
            <a:pPr marL="514350" lvl="0" indent="-514350">
              <a:buFont typeface="+mj-lt"/>
              <a:buAutoNum type="arabicParenR" startAt="26"/>
            </a:pPr>
            <a:r>
              <a:rPr lang="en-US" dirty="0" smtClean="0"/>
              <a:t>We no longer serve sin (Romans 6:6)</a:t>
            </a:r>
          </a:p>
          <a:p>
            <a:pPr marL="514350" lvl="0" indent="-514350">
              <a:buFont typeface="+mj-lt"/>
              <a:buAutoNum type="arabicParenR" startAt="26"/>
            </a:pPr>
            <a:r>
              <a:rPr lang="en-US" dirty="0" smtClean="0"/>
              <a:t>In fact we are to reckon ourselves “dead to sin” (Romans 6:11)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Righteousness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arenR" startAt="33"/>
            </a:pPr>
            <a:r>
              <a:rPr lang="en-US" dirty="0" smtClean="0"/>
              <a:t>We have crucified the flesh with its passions and its lusts (Galatians 5:24)</a:t>
            </a:r>
          </a:p>
          <a:p>
            <a:pPr marL="514350" lvl="0" indent="-514350">
              <a:buFont typeface="+mj-lt"/>
              <a:buAutoNum type="arabicParenR" startAt="33"/>
            </a:pPr>
            <a:r>
              <a:rPr lang="en-US" dirty="0" smtClean="0"/>
              <a:t>We are crucified to the world and the world is crucified to us (Galatians 6:14)</a:t>
            </a:r>
          </a:p>
          <a:p>
            <a:pPr marL="514350" lvl="0" indent="-514350">
              <a:buFont typeface="+mj-lt"/>
              <a:buAutoNum type="arabicParenR" startAt="33"/>
            </a:pPr>
            <a:r>
              <a:rPr lang="en-US" dirty="0" smtClean="0"/>
              <a:t>Christ lives in us and empowers a new lifestyle (Galatians 2:20)</a:t>
            </a:r>
          </a:p>
          <a:p>
            <a:pPr marL="514350" lvl="0" indent="-514350">
              <a:buFont typeface="+mj-lt"/>
              <a:buAutoNum type="arabicParenR" startAt="33"/>
            </a:pPr>
            <a:r>
              <a:rPr lang="en-US" dirty="0" smtClean="0"/>
              <a:t>Regeneration, a new creation, all things become new (1 Peter 1:2-3, 2 Corinthians 5:17, Titus 3:5)</a:t>
            </a:r>
          </a:p>
          <a:p>
            <a:pPr marL="514350" lvl="0" indent="-514350">
              <a:buFont typeface="+mj-lt"/>
              <a:buAutoNum type="arabicParenR" startAt="33"/>
            </a:pPr>
            <a:r>
              <a:rPr lang="en-US" dirty="0" smtClean="0"/>
              <a:t>Death is made of no effect (2 Timothy 1:10, Hebrews 2:9, 1 Corinthians 15:54-57)</a:t>
            </a:r>
          </a:p>
          <a:p>
            <a:pPr marL="514350" indent="-514350">
              <a:buFont typeface="+mj-lt"/>
              <a:buAutoNum type="arabicParenR" startAt="33"/>
            </a:pPr>
            <a:r>
              <a:rPr lang="en-US" dirty="0" smtClean="0"/>
              <a:t>We receive immortality (2 Timothy 1:10)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Healing &amp; Victorious Living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arenR" startAt="39"/>
            </a:pPr>
            <a:r>
              <a:rPr lang="en-US" dirty="0" smtClean="0"/>
              <a:t>Disarming of the demonic (Colossians 2:13-15)</a:t>
            </a:r>
          </a:p>
          <a:p>
            <a:pPr marL="514350" lvl="0" indent="-514350">
              <a:buFont typeface="+mj-lt"/>
              <a:buAutoNum type="arabicParenR" startAt="39"/>
            </a:pPr>
            <a:r>
              <a:rPr lang="en-US" dirty="0" smtClean="0"/>
              <a:t>The prince of this world is cast out by the Cross (John 12:31,32)</a:t>
            </a:r>
          </a:p>
          <a:p>
            <a:pPr marL="514350" lvl="0" indent="-514350">
              <a:buFont typeface="+mj-lt"/>
              <a:buAutoNum type="arabicParenR" startAt="39"/>
            </a:pPr>
            <a:r>
              <a:rPr lang="en-US" dirty="0" smtClean="0"/>
              <a:t>Jesus’ death and resurrection gave Him the keys of Death and Hades (Revelation 1:18)</a:t>
            </a:r>
          </a:p>
          <a:p>
            <a:pPr marL="514350" lvl="0" indent="-514350">
              <a:buFont typeface="+mj-lt"/>
              <a:buAutoNum type="arabicParenR" startAt="39"/>
            </a:pPr>
            <a:r>
              <a:rPr lang="en-US" dirty="0" smtClean="0"/>
              <a:t>The world system is brought into judgment by the Cross (John 12:31, 16:11)</a:t>
            </a:r>
          </a:p>
          <a:p>
            <a:pPr marL="514350" lvl="0" indent="-514350">
              <a:buFont typeface="+mj-lt"/>
              <a:buAutoNum type="arabicParenR" startAt="39"/>
            </a:pPr>
            <a:r>
              <a:rPr lang="en-US" dirty="0" smtClean="0"/>
              <a:t>Freedom from taboos and religious regulations (Colossians 2:13-23)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</TotalTime>
  <Words>1033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Living In The Kingdom - 7</vt:lpstr>
      <vt:lpstr>Relationship With God</vt:lpstr>
      <vt:lpstr>Relationship With God… cont’d</vt:lpstr>
      <vt:lpstr>Forgiveness, Cleansing and Atonement</vt:lpstr>
      <vt:lpstr>Forgiveness cont’d</vt:lpstr>
      <vt:lpstr>Righteousness, Sanctification and New Life</vt:lpstr>
      <vt:lpstr>Righteousness cont’d</vt:lpstr>
      <vt:lpstr>Righteousness cont’d</vt:lpstr>
      <vt:lpstr>Healing &amp; Victorious Living</vt:lpstr>
      <vt:lpstr>Healing &amp; Victory cont’d</vt:lpstr>
      <vt:lpstr>Healing &amp; Victory cont’d</vt:lpstr>
      <vt:lpstr>Healing &amp; Victory cont’d</vt:lpstr>
      <vt:lpstr>Other Consequences….</vt:lpstr>
      <vt:lpstr>Scenario Question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In The Kingdom - 7</dc:title>
  <dc:creator>John Edmiston</dc:creator>
  <cp:lastModifiedBy>John Edmiston</cp:lastModifiedBy>
  <cp:revision>8</cp:revision>
  <dcterms:created xsi:type="dcterms:W3CDTF">2015-07-22T03:34:48Z</dcterms:created>
  <dcterms:modified xsi:type="dcterms:W3CDTF">2015-07-22T03:55:34Z</dcterms:modified>
</cp:coreProperties>
</file>